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62" r:id="rId2"/>
    <p:sldId id="595" r:id="rId3"/>
    <p:sldId id="460" r:id="rId4"/>
    <p:sldId id="461" r:id="rId5"/>
    <p:sldId id="620" r:id="rId6"/>
    <p:sldId id="621" r:id="rId7"/>
    <p:sldId id="619" r:id="rId8"/>
    <p:sldId id="615" r:id="rId9"/>
    <p:sldId id="616" r:id="rId10"/>
    <p:sldId id="628" r:id="rId11"/>
    <p:sldId id="606" r:id="rId12"/>
    <p:sldId id="607" r:id="rId13"/>
    <p:sldId id="622" r:id="rId14"/>
    <p:sldId id="609" r:id="rId15"/>
    <p:sldId id="610" r:id="rId16"/>
    <p:sldId id="629" r:id="rId17"/>
    <p:sldId id="626" r:id="rId18"/>
    <p:sldId id="600" r:id="rId19"/>
    <p:sldId id="601" r:id="rId20"/>
    <p:sldId id="631" r:id="rId21"/>
    <p:sldId id="334" r:id="rId22"/>
    <p:sldId id="596" r:id="rId23"/>
    <p:sldId id="624" r:id="rId24"/>
    <p:sldId id="612" r:id="rId25"/>
    <p:sldId id="613" r:id="rId26"/>
    <p:sldId id="623" r:id="rId27"/>
    <p:sldId id="603" r:id="rId28"/>
    <p:sldId id="604" r:id="rId29"/>
    <p:sldId id="6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7"/>
    <p:restoredTop sz="88184"/>
  </p:normalViewPr>
  <p:slideViewPr>
    <p:cSldViewPr snapToGrid="0">
      <p:cViewPr varScale="1">
        <p:scale>
          <a:sx n="105" d="100"/>
          <a:sy n="105" d="100"/>
        </p:scale>
        <p:origin x="864" y="20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AFF18-0675-754B-96BB-07F5558FE980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09CC-3650-2B49-AE6D-D2BC629C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Today you are going to meet my friends Maggie and Andy. Are you ready to meet them? OK lets meet my friend Maggie first!</a:t>
            </a:r>
          </a:p>
        </p:txBody>
      </p:sp>
    </p:spTree>
    <p:extLst>
      <p:ext uri="{BB962C8B-B14F-4D97-AF65-F5344CB8AC3E}">
        <p14:creationId xmlns:p14="http://schemas.microsoft.com/office/powerpoint/2010/main" val="239404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Thanks! Lets see the next project Andy will work 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skunk! Ok, so Andy takes the skunk and uses his supplies to change it. He colored the fur brown and gave it pointy ears.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squirrel! Ok, the thing Andy changed looks like [wiggle] this So, what do you think it is? Is it a skunk or a squirrel?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4005919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”That’s a lamp! Ok, so Andy takes the lamp and uses his supplies to change it. He added a handle and made the top wider.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99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an umbrella! Ok, the thing Andy changed looks like [wiggle] this. So, what do you think it is? Is it a lamp or an umbrella?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10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4263331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lion!” Ok, so Andy takes the lion and uses his supplies to change it. He put spots on it and gave it hooves.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15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cow! Ok, the thing that Andy changed looks like [wiggle] this. So, what do you think it is? Is it a lion or a cow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0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Thanks! Lets see the next project Andy will work 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2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Maggie! Say high to Maggie. Hi Maggie [wiggle]. Today you and Maggie are going to meet Andy and learn about Andy’s projects. Let’s meet Andy!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birdfeeder! OK so Andy takes the birdfeeder and uses his supplies to change it. He flattened it some and made it wider. He also added a handle to it. 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55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coffee pot! Ok the thing Andy changed looks like [wiggle] this. So what do you think it is? Is it a bird feeder or a coffee 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735217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 !  Maggie says, that’s a plate! OK so Andy takes the plate and uses his supplies to change it. He flattened it and then painted numbers on it and added hands. After the changes it looked like….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clock! Ok the thing Andy changed looks like [wiggle] this. So what do you think it is? Is it a plate or a clock?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4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469003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bee! OK so Andy takes the bee and uses his supplies to change it. He removed its wings and antennae, lengthen its legs and added a new pair of legs.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53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spider! Ok the thing Andy changed looks like [wiggle] this. So what do you think it is? Is it a bee or a spider?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18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192880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Andy! Say hi to Andy. Hi Andy [wiggle]! Andy has lots of supplies for his projects. And he wants to show them to you and Maggie! Let’s see his supplies!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all of the supplies that Andy has for his projects! He has crayons, paper and even tools and a toolbox! For his first project, Andy wants to change something with his supplies.  Let’s see what Andy will use for his project.</a:t>
            </a:r>
          </a:p>
        </p:txBody>
      </p:sp>
    </p:spTree>
    <p:extLst>
      <p:ext uri="{BB962C8B-B14F-4D97-AF65-F5344CB8AC3E}">
        <p14:creationId xmlns:p14="http://schemas.microsoft.com/office/powerpoint/2010/main" val="68737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chicken! OK so Andy takes the chicken and uses his supplies to change it. He took away its feathers and gave it two more legs and a tail. After the changes it looked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monkey! Okay, the thing that Andy changed looks like [wiggle] this. So, what do you think it is? Is this a chicken or a monkey?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88586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that’s a sink! OK so Andy takes the sink and uses his supplies to change it. He made it rounder and added a handle and lid to it. After the changes it looks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toilet! Ok the thing Andy changed looks like [wiggle] this. So what do you think it is? Is it a sink or a toilet?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3413-91EA-C565-1FB8-8EC7B14F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D0AE-8872-3CAB-00DB-FFCD54B8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050C9-3001-D177-D262-12B9BE5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CC10B-1758-5996-D987-BAF7765A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DC3C-939A-DB1D-DAC0-EE7B55FA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AF7E-3C24-24CC-578F-640F4437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300C-82B8-CFC4-8475-E89DC9040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1CA1-13D3-2399-2F2A-2E753C5E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A2DB-A11A-07B3-06E2-58522605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79-930E-2D60-7A08-B9554F36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4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B7943-026E-34C6-62D8-810D7CB1C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0A828-30A4-9EF9-32C3-3AF3A9F8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71EBF-536D-014B-DC21-1C0687E3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0331-0F53-4988-F4AD-EDB5FED7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4BB7-A6D4-5AEE-D3D5-3D9E21EA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831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page-flip-01a.wav"/>
          </p:stSnd>
        </p:sndAc>
      </p:transition>
    </mc:Choice>
    <mc:Fallback xmlns="">
      <p:transition spd="slow">
        <p:fade/>
        <p:sndAc>
          <p:stSnd>
            <p:snd r:embed="rId3" name="page-flip-01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8A68-444E-C365-91A6-4EF12DBD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911F-19EC-2566-B778-4038AEE1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045A5-3BFB-B40E-A245-3531A4BD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1040-704F-4581-697B-33E8FAE3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F15B4-2E8C-58D4-42DB-78002322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4ADE-1D84-80CA-6017-B7D01188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1AA34-4C4F-4404-6FDB-EDF9BE271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D838-7914-81AF-F510-8E38A2F6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7928-463E-6617-A73A-885F4DDF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6138-AAA9-151A-55EC-12FAAD70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7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3949-6745-8290-2C68-4D9DA96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C022-A2D0-EDB8-04FC-9A6D48E7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95C14-9F5A-D0AB-1BCB-9A05CF656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AD6F-1BAE-E03F-8D39-F7AA492C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9939-0FA7-87DC-2109-AF68B636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24823-A879-9563-A272-B399AE3D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46EA-2620-325A-EE15-D72D9C8F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95AD-DA0B-5315-CC80-69EC9CA3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4AF1F-4D27-579E-C329-D7CF22475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4B44E-1D0B-A707-1426-4F1AF1F16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BD6F3-51A5-1012-3A2A-2FA1B842C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F62F8-D349-953D-48E0-D2729D18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09DB1-FE15-3673-7ECA-4A4F0CA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60FF-AB9B-BAEB-8298-5F6D8ABA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F440-67ED-CAE2-3C80-E5C0B0EE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79875-D6C2-2B91-98B6-BCBCA448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850FD-48E9-6AAB-A990-02CC523C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84B8A-0708-48A3-4EA3-EC6042D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9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5B79E-6ABF-4A96-1501-1ED3F4D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855AD-7FA4-D979-9F6D-65019309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E382D-A7C6-DF5E-2869-2E78C054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EEF7-AD32-A45A-6746-494E2208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DFCD-FCCA-CF82-CB2E-D9F6D9DB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E5A11-CF74-E440-6FC0-6E9C8AB7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CF566-0C07-53D4-E302-2AACCB39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CEDDE-5839-6C72-D642-E7D7879C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F556-3015-B8DA-3E8C-FA3A3CFD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AA50-277A-D070-B6B8-8B0D3AE6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32532-344B-BDB3-B698-466725B69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A7410-69CD-2A55-6941-9B918199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AB797-3A62-9CB5-A396-01629918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FCDEF-842D-5891-9640-540AC0FC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8349B-9AC5-48EC-ABE7-84F807EA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9AAC1-7236-57EA-E4AC-D60D5AB6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FB3BF-DB90-44EE-C25F-5DFABBAA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D234-15A3-EEF1-E3B9-BDDC0FB61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3A610-8C6C-FC2E-FB7A-38EEE1C1D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A6B2B-C490-E778-54E4-D01E7189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1E6BA-5C33-46D2-83FF-AACF224A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"/>
          <a:stretch/>
        </p:blipFill>
        <p:spPr>
          <a:xfrm>
            <a:off x="2220673" y="1184695"/>
            <a:ext cx="8103012" cy="3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165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EEB2443-B647-2C75-4C1A-65090F8684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Misunderstood Mesos: The Striped Skunk - The Wolf Center">
            <a:extLst>
              <a:ext uri="{FF2B5EF4-FFF2-40B4-BE49-F238E27FC236}">
                <a16:creationId xmlns:a16="http://schemas.microsoft.com/office/drawing/2014/main" id="{D8F613E8-B367-9996-DC42-D36EC706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5"/>
          <a:stretch/>
        </p:blipFill>
        <p:spPr bwMode="auto">
          <a:xfrm>
            <a:off x="2752699" y="931191"/>
            <a:ext cx="4562310" cy="43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F72DEBD1-2004-A1B9-A9B5-B6E6081C4F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8" descr="Free Squirrel Transparent, Download Free Squirrel Transparent png images,  Free ClipArts on Clipart Library">
            <a:extLst>
              <a:ext uri="{FF2B5EF4-FFF2-40B4-BE49-F238E27FC236}">
                <a16:creationId xmlns:a16="http://schemas.microsoft.com/office/drawing/2014/main" id="{08A84915-3E5B-9289-87DC-BC76D55C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450741"/>
            <a:ext cx="4267910" cy="39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5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26070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FB91709B-090C-96BB-125E-7CB891223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J. Randall Powers Hackney 1 - Light Buffet Table Lamp">
            <a:extLst>
              <a:ext uri="{FF2B5EF4-FFF2-40B4-BE49-F238E27FC236}">
                <a16:creationId xmlns:a16="http://schemas.microsoft.com/office/drawing/2014/main" id="{B8DCD77A-3A36-A0C0-1869-D27164EC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62" y="1044898"/>
            <a:ext cx="4768204" cy="4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3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61BB1B0A-C5ED-F836-DB5C-144641ABD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KNALLA Umbrella, black - IKEA">
            <a:extLst>
              <a:ext uri="{FF2B5EF4-FFF2-40B4-BE49-F238E27FC236}">
                <a16:creationId xmlns:a16="http://schemas.microsoft.com/office/drawing/2014/main" id="{0EB7A395-EF2E-5606-7647-E2D377A9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7056">
            <a:off x="3275684" y="1711820"/>
            <a:ext cx="3434358" cy="343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CFF86D-1F4A-B952-B36F-4DBB3C184DA5}"/>
              </a:ext>
            </a:extLst>
          </p:cNvPr>
          <p:cNvSpPr/>
          <p:nvPr/>
        </p:nvSpPr>
        <p:spPr>
          <a:xfrm>
            <a:off x="995022" y="1720840"/>
            <a:ext cx="1020195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halfway done! </a:t>
            </a:r>
            <a:r>
              <a:rPr lang="en-US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lack-Lato"/>
              </a:rPr>
              <a:t>Thank you so much for all the answers so far. Let’s see what Andy will work on next!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07D35D19-789A-76B3-4C70-76EF2B33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33;p29">
            <a:extLst>
              <a:ext uri="{FF2B5EF4-FFF2-40B4-BE49-F238E27FC236}">
                <a16:creationId xmlns:a16="http://schemas.microsoft.com/office/drawing/2014/main" id="{D5C39CCB-2AB8-01D3-B19B-8C66AA629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117" y="3441680"/>
            <a:ext cx="1968894" cy="341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2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6042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B9F9388-E47F-B5FC-D68A-8930FAE9E7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frican Lion Facts: Habitat, Diet, Behavior">
            <a:extLst>
              <a:ext uri="{FF2B5EF4-FFF2-40B4-BE49-F238E27FC236}">
                <a16:creationId xmlns:a16="http://schemas.microsoft.com/office/drawing/2014/main" id="{B3AE440D-49F0-B1B8-E0D3-C86CDD0C1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t="10848" r="18305" b="7927"/>
          <a:stretch/>
        </p:blipFill>
        <p:spPr bwMode="auto">
          <a:xfrm>
            <a:off x="1517628" y="1403604"/>
            <a:ext cx="546579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E7B6F7-3484-C47E-461B-BD0AA4C309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6,807 Cow Side View Stock Photos, Pictures &amp; Royalty-Free Images - iStock">
            <a:extLst>
              <a:ext uri="{FF2B5EF4-FFF2-40B4-BE49-F238E27FC236}">
                <a16:creationId xmlns:a16="http://schemas.microsoft.com/office/drawing/2014/main" id="{6DC62376-9C48-4F2D-E539-D77FD0C3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37" y="1230315"/>
            <a:ext cx="6438254" cy="43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2064D-99EA-4EA4-1A1E-4398ADBE6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0272" t="6539" r="30123" b="6591"/>
          <a:stretch/>
        </p:blipFill>
        <p:spPr>
          <a:xfrm>
            <a:off x="4330460" y="898695"/>
            <a:ext cx="3531080" cy="4784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4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8381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44C330-23B8-174D-67FE-915591E958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F8A9D-BDDF-51C3-E6A2-69F16F12243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324100" y="1492250"/>
            <a:ext cx="3771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B9AD594-DFE2-C39B-C79F-71E4FD0D9D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Replacement Carafe for K-Duo Essentials™ Single Serve &amp; Carafe Coffee Maker">
            <a:extLst>
              <a:ext uri="{FF2B5EF4-FFF2-40B4-BE49-F238E27FC236}">
                <a16:creationId xmlns:a16="http://schemas.microsoft.com/office/drawing/2014/main" id="{4579DB0A-8FA0-0F01-9258-0036109F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52" y="1266662"/>
            <a:ext cx="4684470" cy="46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7450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BD4541E5-2CBE-0A6F-D9B5-C6699C8B7E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879,420 Blue Plate Images, Stock Photos &amp; Vectors | Shutterstock">
            <a:extLst>
              <a:ext uri="{FF2B5EF4-FFF2-40B4-BE49-F238E27FC236}">
                <a16:creationId xmlns:a16="http://schemas.microsoft.com/office/drawing/2014/main" id="{5672E5E5-2245-551B-A85C-8D622D9A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4"/>
          <a:stretch/>
        </p:blipFill>
        <p:spPr bwMode="auto">
          <a:xfrm>
            <a:off x="2187951" y="1937503"/>
            <a:ext cx="5956300" cy="298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A47DC167-B8E4-B5D6-49E1-69BB5ADDB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mazon.com: The Ultimate Wall Clock - 14&quot; Atomic, Black, Easy to Read,  Perfect for Home, Office, School, Indoor / Outdoor">
            <a:extLst>
              <a:ext uri="{FF2B5EF4-FFF2-40B4-BE49-F238E27FC236}">
                <a16:creationId xmlns:a16="http://schemas.microsoft.com/office/drawing/2014/main" id="{D35F1953-15FE-1966-2CA5-7D853F5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068" y="1848609"/>
            <a:ext cx="3174892" cy="31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55227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F9BF5B2-EDBD-2FEF-8320-0633B946C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2" descr="Beekeepers Seek Resistance to the Honeybee's Most Fearsome Enemy -  Scientific American">
            <a:extLst>
              <a:ext uri="{FF2B5EF4-FFF2-40B4-BE49-F238E27FC236}">
                <a16:creationId xmlns:a16="http://schemas.microsoft.com/office/drawing/2014/main" id="{79D445EE-15B1-E0B8-A4F5-E351184C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6" y="1644987"/>
            <a:ext cx="5443716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4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28F2564A-05D2-4A6A-DDF3-DE74FCF3D3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 descr="Spider definition and meaning | Collins English Dictionary">
            <a:extLst>
              <a:ext uri="{FF2B5EF4-FFF2-40B4-BE49-F238E27FC236}">
                <a16:creationId xmlns:a16="http://schemas.microsoft.com/office/drawing/2014/main" id="{8DF8125E-008D-7672-5AF0-76D5A56B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08" y="1644987"/>
            <a:ext cx="5373512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32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108554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36BD6-EC0F-7448-A6C5-3DB1009F34C3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FC7F4DDD-072A-633A-4DED-FA3ABDF5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133;p29">
            <a:extLst>
              <a:ext uri="{FF2B5EF4-FFF2-40B4-BE49-F238E27FC236}">
                <a16:creationId xmlns:a16="http://schemas.microsoft.com/office/drawing/2014/main" id="{4AC2473F-63CF-C983-E6BE-7A6BF3A650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EF596C-EDE5-FAF0-42DD-8E3D56F9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17CEA329-548E-1BF4-04CE-FAA02E0EB8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A4D33EE-163D-EFA3-424D-D9CDF2598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70548-719F-C5AF-D280-48CC02B9E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DC83324-0B87-1F24-8889-38DCE237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452E95-1FF3-7CD4-2223-E45C2B038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8C3ABA7-35F0-3EB6-547A-A0F2D0F5F6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3CBB044-D4AB-F65A-E7F3-F26482540F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24DD119-5096-DDE1-C328-4F428AC53A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icken, Capon or Squab? : Article - GourmetSleuth">
            <a:extLst>
              <a:ext uri="{FF2B5EF4-FFF2-40B4-BE49-F238E27FC236}">
                <a16:creationId xmlns:a16="http://schemas.microsoft.com/office/drawing/2014/main" id="{D5B3B6E3-BC7D-BC76-7B3E-F1F72348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0" y="1733550"/>
            <a:ext cx="4509897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D388BA8-8888-169E-97C9-47D7E5B879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258,401 Monkey Stock Photos, Pictures &amp; Royalty-Free Images - iStock">
            <a:extLst>
              <a:ext uri="{FF2B5EF4-FFF2-40B4-BE49-F238E27FC236}">
                <a16:creationId xmlns:a16="http://schemas.microsoft.com/office/drawing/2014/main" id="{A4B12C48-0071-5F42-A00E-6BD86F01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02" y="1352891"/>
            <a:ext cx="4152217" cy="415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3186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7DDBD2AA-43B9-D8CE-6E46-32D29F91D9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DDE2E-74BE-4968-8F9D-FDE9FAF6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619" y="1174750"/>
            <a:ext cx="5034691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63CB739-86CE-6DB2-B7A1-3C1E3B3CB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American Elongated Rear Outlet P-Trap 2 Piece Toilet Kit - - Amazon.com">
            <a:extLst>
              <a:ext uri="{FF2B5EF4-FFF2-40B4-BE49-F238E27FC236}">
                <a16:creationId xmlns:a16="http://schemas.microsoft.com/office/drawing/2014/main" id="{E9FF7EEB-E563-3054-3D5D-B46DB645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24" y="1300886"/>
            <a:ext cx="2921248" cy="42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1047</Words>
  <Application>Microsoft Macintosh PowerPoint</Application>
  <PresentationFormat>Widescreen</PresentationFormat>
  <Paragraphs>47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</dc:title>
  <dc:creator>Jadess Lynn Lowrey</dc:creator>
  <cp:lastModifiedBy>David Rose</cp:lastModifiedBy>
  <cp:revision>15</cp:revision>
  <dcterms:created xsi:type="dcterms:W3CDTF">2023-06-23T16:00:24Z</dcterms:created>
  <dcterms:modified xsi:type="dcterms:W3CDTF">2024-08-13T16:47:38Z</dcterms:modified>
</cp:coreProperties>
</file>